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2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27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  <p:sldId id="273" r:id="rId21"/>
    <p:sldId id="274" r:id="rId22"/>
    <p:sldId id="276" r:id="rId23"/>
    <p:sldId id="277" r:id="rId24"/>
    <p:sldId id="328" r:id="rId25"/>
    <p:sldId id="278" r:id="rId26"/>
    <p:sldId id="279" r:id="rId27"/>
    <p:sldId id="280" r:id="rId28"/>
    <p:sldId id="281" r:id="rId29"/>
    <p:sldId id="282" r:id="rId30"/>
    <p:sldId id="283" r:id="rId31"/>
    <p:sldId id="329" r:id="rId32"/>
    <p:sldId id="284" r:id="rId33"/>
    <p:sldId id="285" r:id="rId34"/>
    <p:sldId id="287" r:id="rId35"/>
    <p:sldId id="286" r:id="rId36"/>
    <p:sldId id="288" r:id="rId37"/>
    <p:sldId id="293" r:id="rId38"/>
    <p:sldId id="290" r:id="rId39"/>
    <p:sldId id="294" r:id="rId40"/>
    <p:sldId id="289" r:id="rId41"/>
    <p:sldId id="330" r:id="rId42"/>
    <p:sldId id="291" r:id="rId43"/>
    <p:sldId id="292" r:id="rId44"/>
    <p:sldId id="295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31" r:id="rId59"/>
    <p:sldId id="310" r:id="rId60"/>
    <p:sldId id="311" r:id="rId61"/>
    <p:sldId id="312" r:id="rId62"/>
    <p:sldId id="313" r:id="rId63"/>
    <p:sldId id="315" r:id="rId64"/>
    <p:sldId id="314" r:id="rId65"/>
    <p:sldId id="316" r:id="rId66"/>
    <p:sldId id="317" r:id="rId67"/>
    <p:sldId id="318" r:id="rId68"/>
    <p:sldId id="319" r:id="rId69"/>
    <p:sldId id="320" r:id="rId70"/>
    <p:sldId id="296" r:id="rId71"/>
    <p:sldId id="321" r:id="rId72"/>
    <p:sldId id="322" r:id="rId73"/>
    <p:sldId id="323" r:id="rId74"/>
    <p:sldId id="324" r:id="rId75"/>
    <p:sldId id="325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0588" autoAdjust="0"/>
  </p:normalViewPr>
  <p:slideViewPr>
    <p:cSldViewPr snapToGrid="0">
      <p:cViewPr varScale="1">
        <p:scale>
          <a:sx n="80" d="100"/>
          <a:sy n="80" d="100"/>
        </p:scale>
        <p:origin x="6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0F6AB-325C-41B3-A917-4589171D8DB1}" type="datetimeFigureOut">
              <a:rPr lang="zh-CN" altLang="en-US" smtClean="0"/>
              <a:t>2015/8/24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2B98E-0A49-4ECA-B5D5-9733E157B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996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542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54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10000</a:t>
            </a:r>
            <a:r>
              <a:rPr lang="zh-CN" altLang="en-US" dirty="0" smtClean="0"/>
              <a:t>年前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273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步洛克斯希加、罗宁、克拉苏斯</a:t>
            </a:r>
            <a:endParaRPr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艾萨拉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瓦斯琪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哈维斯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加洛德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玛维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伊利丹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泰兰德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玛法里奥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812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耐萨里奥叛变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53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布洛克斯</a:t>
            </a:r>
            <a:endParaRPr lang="en-US" altLang="zh-CN" dirty="0" smtClean="0"/>
          </a:p>
          <a:p>
            <a:r>
              <a:rPr lang="zh-CN" altLang="en-US" dirty="0" smtClean="0"/>
              <a:t>萨格拉斯</a:t>
            </a:r>
            <a:endParaRPr lang="en-US" altLang="zh-CN" dirty="0" smtClean="0"/>
          </a:p>
          <a:p>
            <a:r>
              <a:rPr lang="zh-CN" altLang="en-US" dirty="0" smtClean="0"/>
              <a:t>永恒之井爆炸</a:t>
            </a:r>
            <a:endParaRPr lang="en-US" altLang="zh-CN" dirty="0" smtClean="0"/>
          </a:p>
          <a:p>
            <a:r>
              <a:rPr lang="zh-CN" altLang="en-US" dirty="0" smtClean="0"/>
              <a:t>伊利丹偷井水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190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558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玛维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877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366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830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025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4524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银月议会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304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铜须</a:t>
            </a:r>
            <a:endParaRPr lang="en-US" altLang="zh-CN" dirty="0" smtClean="0"/>
          </a:p>
          <a:p>
            <a:r>
              <a:rPr lang="zh-CN" altLang="en-US" dirty="0" smtClean="0"/>
              <a:t>蛮锤</a:t>
            </a:r>
            <a:endParaRPr lang="en-US" altLang="zh-CN" dirty="0" smtClean="0"/>
          </a:p>
          <a:p>
            <a:r>
              <a:rPr lang="zh-CN" altLang="en-US" dirty="0" smtClean="0"/>
              <a:t>黑铁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330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前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009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4558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267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人类学会魔法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711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肯瑞托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紫罗兰之眼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885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1051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586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81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、泰坦在宇宙各个星球建立秩序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、扭曲虚空恶魔破坏泰坦建造的秩序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189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18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206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959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6434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6607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9236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2365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447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3067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783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、泰坦留下萨格拉斯守护秩序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、萨格拉斯堕落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、萨格拉斯释放了恶魔囚犯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、恶魔们宣誓效忠萨格拉斯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3116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105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0205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伯瓦尔・弗塔根公爵和卡特拉娜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普瑞斯托女伯爵摄政，保护安度因・乌瑞恩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2657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6498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达索汉、阿比迪斯、伊森利恩建立血色十字军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8623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621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、泰坦来到艾泽拉斯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、创造了无机生物和元龙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、泰坦离开艾泽拉斯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74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精神控制</a:t>
            </a:r>
            <a:endParaRPr lang="en-US" altLang="zh-CN" dirty="0" smtClean="0"/>
          </a:p>
          <a:p>
            <a:r>
              <a:rPr lang="zh-CN" altLang="en-US" dirty="0" smtClean="0"/>
              <a:t>血肉诅咒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、克苏恩，安其拉神殿，千眼之兽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、尤格萨隆，奥杜尔，千喉之兽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、涅扎斯，未出现，厄祖玛特，耐普图隆，死亡之翼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、亚煞极，已死，怒之煞，亚煞极之心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泰坦发现上古之神，打败了上古之神，将上古之神封印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381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泰坦留下的守护者赋予五巨龙神力：红龙生命，蓝龙魔法，绿龙梦境，青铜龙时光，黑龙力量。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090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巨魔建立帝国：中部的阿曼尼，南部的古拉巴什，北部的祖达克。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：祖尔法拉克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：祖尔格拉布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：祖阿曼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：祖达克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：祖尔格拉布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祖阿曼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：雷神王座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67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黑暗巨魔</a:t>
            </a:r>
            <a:r>
              <a:rPr lang="en-US" altLang="zh-CN" dirty="0" smtClean="0"/>
              <a:t>-</a:t>
            </a:r>
            <a:r>
              <a:rPr lang="zh-CN" altLang="en-US" dirty="0" smtClean="0"/>
              <a:t>永恒之井</a:t>
            </a:r>
            <a:r>
              <a:rPr lang="en-US" altLang="zh-CN" dirty="0" smtClean="0"/>
              <a:t>-</a:t>
            </a:r>
            <a:r>
              <a:rPr lang="zh-CN" altLang="en-US" dirty="0" smtClean="0"/>
              <a:t>暗夜精灵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2B98E-0A49-4ECA-B5D5-9733E157B5A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591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85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858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93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0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043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543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23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9182" y="827959"/>
            <a:ext cx="10515600" cy="752475"/>
          </a:xfrm>
        </p:spPr>
        <p:txBody>
          <a:bodyPr>
            <a:normAutofit/>
          </a:bodyPr>
          <a:lstStyle>
            <a:lvl1pPr>
              <a:defRPr lang="zh-CN" altLang="en-US" sz="4800" b="1" kern="1200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5" y="854653"/>
            <a:ext cx="711202" cy="65649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 flipH="1">
            <a:off x="919017" y="749437"/>
            <a:ext cx="4433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kern="1200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|</a:t>
            </a:r>
            <a:endParaRPr lang="zh-CN" altLang="en-US" sz="4800" b="1" kern="1200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2271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4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56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05E1-F1B7-4BD6-8893-D77C00A82F5E}" type="datetimeFigureOut">
              <a:rPr lang="zh-CN" altLang="en-US" smtClean="0"/>
              <a:t>2015/8/24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46E6-C97D-4942-8487-B4ADDE9788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4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A6D05E1-F1B7-4BD6-8893-D77C00A82F5E}" type="datetimeFigureOut">
              <a:rPr lang="zh-CN" altLang="en-US" smtClean="0"/>
              <a:pPr/>
              <a:t>2015/8/24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B0746E6-C97D-4942-8487-B4ADDE9788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0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31" y="241440"/>
            <a:ext cx="7607300" cy="43307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371834" y="4572140"/>
            <a:ext cx="7925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Jarvis Jiang   |  </a:t>
            </a:r>
            <a:r>
              <a:rPr lang="zh-CN" altLang="en-US" sz="48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无线应用中心</a:t>
            </a:r>
          </a:p>
        </p:txBody>
      </p:sp>
    </p:spTree>
    <p:extLst>
      <p:ext uri="{BB962C8B-B14F-4D97-AF65-F5344CB8AC3E}">
        <p14:creationId xmlns:p14="http://schemas.microsoft.com/office/powerpoint/2010/main" val="381868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暗夜精灵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8140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4917" y="2779294"/>
            <a:ext cx="6918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第一章：上古之战</a:t>
            </a:r>
            <a:endParaRPr lang="zh-CN" altLang="en-US" sz="60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487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上古之战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6403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永恒之井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148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恶魔之魂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6262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天崩地裂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5861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海加尔山和世界之树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277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伊利丹被囚禁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5115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萨特与巨狼德鲁伊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459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翡翠梦境与梦魇之王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838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4917" y="2779294"/>
            <a:ext cx="6918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序</a:t>
            </a:r>
            <a:r>
              <a:rPr lang="zh-CN" altLang="en-US" sz="60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章：泰坦造物</a:t>
            </a:r>
            <a:endParaRPr lang="zh-CN" altLang="en-US" sz="60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1199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上层精灵被放逐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9213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奎尔萨拉斯的建立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358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矮人</a:t>
            </a:r>
          </a:p>
        </p:txBody>
      </p:sp>
    </p:spTree>
    <p:extLst>
      <p:ext uri="{BB962C8B-B14F-4D97-AF65-F5344CB8AC3E}">
        <p14:creationId xmlns:p14="http://schemas.microsoft.com/office/powerpoint/2010/main" val="2910542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流沙之战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1007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4917" y="2779294"/>
            <a:ext cx="6918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第二章：魔兽争霸</a:t>
            </a:r>
            <a:endParaRPr lang="zh-CN" altLang="en-US" sz="60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5703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魔兽争霸开始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380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阿拉索王国</a:t>
            </a:r>
          </a:p>
        </p:txBody>
      </p:sp>
    </p:spTree>
    <p:extLst>
      <p:ext uri="{BB962C8B-B14F-4D97-AF65-F5344CB8AC3E}">
        <p14:creationId xmlns:p14="http://schemas.microsoft.com/office/powerpoint/2010/main" val="5148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达拉然的建立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1089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最后的守护者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9938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燃烧军团第二次入侵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354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创世之初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904" y="1936415"/>
            <a:ext cx="6350000" cy="3225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77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德莱尼与兽人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1101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4917" y="2779294"/>
            <a:ext cx="6918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第三章：黑暗之门</a:t>
            </a:r>
            <a:endParaRPr lang="zh-CN" altLang="en-US" sz="60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8658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开启黑暗之门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2129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黑暗之潮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3953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麦迪文之死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4615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古尔丹之死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1284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黑石塔之役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01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灰烬使者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5538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德拉诺的毁灭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47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先知麦迪文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3375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萨格拉斯的背叛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16" y="1339802"/>
            <a:ext cx="5215361" cy="4725117"/>
          </a:xfrm>
          <a:prstGeom prst="rect">
            <a:avLst/>
          </a:prstGeom>
          <a:ln>
            <a:gradFill>
              <a:gsLst>
                <a:gs pos="63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35121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兽人大逃亡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382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68642" y="2851483"/>
            <a:ext cx="81213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第四章：巫妖王的崛起</a:t>
            </a:r>
            <a:endParaRPr lang="zh-CN" altLang="en-US" sz="60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34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耐奥祖与巫妖王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6622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克尔苏加德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6971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阿尔萨斯的堕落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662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奎尔萨拉斯的陷落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174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达拉然的毁灭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1413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新部落的建立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3431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地狱咆哮与玛诺洛斯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6999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阿克蒙德进攻海加尔山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943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艾泽拉斯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798" y="1086220"/>
            <a:ext cx="7486650" cy="497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伊利丹重获自由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5670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阿克蒙德之死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34438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奥格瑞玛的建立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0103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海军上将之死</a:t>
            </a:r>
          </a:p>
        </p:txBody>
      </p:sp>
    </p:spTree>
    <p:extLst>
      <p:ext uri="{BB962C8B-B14F-4D97-AF65-F5344CB8AC3E}">
        <p14:creationId xmlns:p14="http://schemas.microsoft.com/office/powerpoint/2010/main" val="2928347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伊利丹与玛维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528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血精灵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9181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沙塔斯之战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1052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冰封王座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43083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34917" y="2779294"/>
            <a:ext cx="6918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rgbClr val="F1E0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第五章：魔兽世界</a:t>
            </a:r>
            <a:endParaRPr lang="zh-CN" altLang="en-US" sz="6000" b="1" dirty="0">
              <a:solidFill>
                <a:srgbClr val="F1E0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3337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联盟与部落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639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上古之神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52863" y="1816768"/>
            <a:ext cx="5462337" cy="222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克苏恩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尤格萨隆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涅扎斯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亚</a:t>
            </a:r>
            <a:r>
              <a:rPr lang="zh-CN" altLang="en-US" dirty="0"/>
              <a:t>煞极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68" y="917102"/>
            <a:ext cx="7524790" cy="49486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63" y="1690688"/>
            <a:ext cx="5715000" cy="2857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26" y="1690688"/>
            <a:ext cx="5715000" cy="2857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76350"/>
            <a:ext cx="5715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魔兽世界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2355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被绑架的国王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16971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营救温德索尔元帅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0135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进军熔火之心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70399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奥妮克西亚</a:t>
            </a:r>
          </a:p>
        </p:txBody>
      </p:sp>
    </p:spTree>
    <p:extLst>
      <p:ext uri="{BB962C8B-B14F-4D97-AF65-F5344CB8AC3E}">
        <p14:creationId xmlns:p14="http://schemas.microsoft.com/office/powerpoint/2010/main" val="387695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血神</a:t>
            </a:r>
            <a:r>
              <a:rPr lang="zh-CN" altLang="en-US" dirty="0" smtClean="0"/>
              <a:t>哈</a:t>
            </a:r>
            <a:r>
              <a:rPr lang="zh-CN" altLang="en-US" dirty="0"/>
              <a:t>卡</a:t>
            </a:r>
          </a:p>
        </p:txBody>
      </p:sp>
    </p:spTree>
    <p:extLst>
      <p:ext uri="{BB962C8B-B14F-4D97-AF65-F5344CB8AC3E}">
        <p14:creationId xmlns:p14="http://schemas.microsoft.com/office/powerpoint/2010/main" val="8609027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安其拉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60084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纳克萨玛斯</a:t>
            </a:r>
          </a:p>
        </p:txBody>
      </p:sp>
    </p:spTree>
    <p:extLst>
      <p:ext uri="{BB962C8B-B14F-4D97-AF65-F5344CB8AC3E}">
        <p14:creationId xmlns:p14="http://schemas.microsoft.com/office/powerpoint/2010/main" val="5172529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灰烬使者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41710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莫格莱尼之死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7272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守护巨龙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58" y="88191"/>
            <a:ext cx="2381582" cy="33913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51" y="107243"/>
            <a:ext cx="2381582" cy="33723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44" y="107243"/>
            <a:ext cx="2381582" cy="33723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49" y="3438048"/>
            <a:ext cx="2381582" cy="33913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622" y="3438048"/>
            <a:ext cx="238158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血色十字军的建立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09374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银色黎明的成立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09380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爱与家庭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09533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莫格莱尼的救赎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5528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攻打纳克萨玛斯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76253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资料片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879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吃饭睡觉打巨魔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332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其拉虫人和</a:t>
            </a:r>
            <a:r>
              <a:rPr lang="zh-CN" altLang="en-US" dirty="0"/>
              <a:t>尼鲁</a:t>
            </a:r>
            <a:r>
              <a:rPr lang="zh-CN" altLang="en-US" dirty="0" smtClean="0"/>
              <a:t>布虫人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195" y="1690688"/>
            <a:ext cx="2838450" cy="3295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150" y="365125"/>
            <a:ext cx="95250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8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687</Words>
  <Application>Microsoft Office PowerPoint</Application>
  <PresentationFormat>宽屏</PresentationFormat>
  <Paragraphs>182</Paragraphs>
  <Slides>75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3" baseType="lpstr">
      <vt:lpstr>ＭＳ Ｐゴシック</vt:lpstr>
      <vt:lpstr>华文新魏</vt:lpstr>
      <vt:lpstr>宋体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创世之初</vt:lpstr>
      <vt:lpstr>萨格拉斯的背叛</vt:lpstr>
      <vt:lpstr>艾泽拉斯</vt:lpstr>
      <vt:lpstr>上古之神</vt:lpstr>
      <vt:lpstr>守护巨龙</vt:lpstr>
      <vt:lpstr>吃饭睡觉打巨魔</vt:lpstr>
      <vt:lpstr>其拉虫人和尼鲁布虫人</vt:lpstr>
      <vt:lpstr>暗夜精灵</vt:lpstr>
      <vt:lpstr>PowerPoint 演示文稿</vt:lpstr>
      <vt:lpstr>上古之战</vt:lpstr>
      <vt:lpstr>永恒之井</vt:lpstr>
      <vt:lpstr>恶魔之魂</vt:lpstr>
      <vt:lpstr>天崩地裂</vt:lpstr>
      <vt:lpstr>海加尔山和世界之树</vt:lpstr>
      <vt:lpstr>伊利丹被囚禁</vt:lpstr>
      <vt:lpstr>萨特与巨狼德鲁伊</vt:lpstr>
      <vt:lpstr>翡翠梦境与梦魇之王</vt:lpstr>
      <vt:lpstr>上层精灵被放逐</vt:lpstr>
      <vt:lpstr>奎尔萨拉斯的建立</vt:lpstr>
      <vt:lpstr>矮人</vt:lpstr>
      <vt:lpstr>流沙之战</vt:lpstr>
      <vt:lpstr>PowerPoint 演示文稿</vt:lpstr>
      <vt:lpstr>魔兽争霸开始</vt:lpstr>
      <vt:lpstr>阿拉索王国</vt:lpstr>
      <vt:lpstr>达拉然的建立</vt:lpstr>
      <vt:lpstr>最后的守护者</vt:lpstr>
      <vt:lpstr>燃烧军团第二次入侵</vt:lpstr>
      <vt:lpstr>德莱尼与兽人</vt:lpstr>
      <vt:lpstr>PowerPoint 演示文稿</vt:lpstr>
      <vt:lpstr>开启黑暗之门</vt:lpstr>
      <vt:lpstr>黑暗之潮</vt:lpstr>
      <vt:lpstr>麦迪文之死</vt:lpstr>
      <vt:lpstr>古尔丹之死</vt:lpstr>
      <vt:lpstr>黑石塔之役</vt:lpstr>
      <vt:lpstr>灰烬使者</vt:lpstr>
      <vt:lpstr>德拉诺的毁灭</vt:lpstr>
      <vt:lpstr>先知麦迪文</vt:lpstr>
      <vt:lpstr>兽人大逃亡</vt:lpstr>
      <vt:lpstr>PowerPoint 演示文稿</vt:lpstr>
      <vt:lpstr>耐奥祖与巫妖王</vt:lpstr>
      <vt:lpstr>克尔苏加德</vt:lpstr>
      <vt:lpstr>阿尔萨斯的堕落</vt:lpstr>
      <vt:lpstr>奎尔萨拉斯的陷落</vt:lpstr>
      <vt:lpstr>达拉然的毁灭</vt:lpstr>
      <vt:lpstr>新部落的建立</vt:lpstr>
      <vt:lpstr>地狱咆哮与玛诺洛斯</vt:lpstr>
      <vt:lpstr>阿克蒙德进攻海加尔山</vt:lpstr>
      <vt:lpstr>伊利丹重获自由</vt:lpstr>
      <vt:lpstr>阿克蒙德之死</vt:lpstr>
      <vt:lpstr>奥格瑞玛的建立</vt:lpstr>
      <vt:lpstr>海军上将之死</vt:lpstr>
      <vt:lpstr>伊利丹与玛维</vt:lpstr>
      <vt:lpstr>血精灵</vt:lpstr>
      <vt:lpstr>沙塔斯之战</vt:lpstr>
      <vt:lpstr>冰封王座</vt:lpstr>
      <vt:lpstr>PowerPoint 演示文稿</vt:lpstr>
      <vt:lpstr>联盟与部落</vt:lpstr>
      <vt:lpstr>魔兽世界</vt:lpstr>
      <vt:lpstr>被绑架的国王</vt:lpstr>
      <vt:lpstr>营救温德索尔元帅</vt:lpstr>
      <vt:lpstr>进军熔火之心</vt:lpstr>
      <vt:lpstr>奥妮克西亚</vt:lpstr>
      <vt:lpstr>血神哈卡</vt:lpstr>
      <vt:lpstr>安其拉</vt:lpstr>
      <vt:lpstr>纳克萨玛斯</vt:lpstr>
      <vt:lpstr>灰烬使者</vt:lpstr>
      <vt:lpstr>莫格莱尼之死</vt:lpstr>
      <vt:lpstr>血色十字军的建立</vt:lpstr>
      <vt:lpstr>银色黎明的成立</vt:lpstr>
      <vt:lpstr>爱与家庭</vt:lpstr>
      <vt:lpstr>莫格莱尼的救赎</vt:lpstr>
      <vt:lpstr>攻打纳克萨玛斯</vt:lpstr>
      <vt:lpstr>资料片</vt:lpstr>
    </vt:vector>
  </TitlesOfParts>
  <Company>tencent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jarvisjiang(江杰)</dc:creator>
  <cp:lastModifiedBy>Jarvis Jiang</cp:lastModifiedBy>
  <cp:revision>103</cp:revision>
  <dcterms:created xsi:type="dcterms:W3CDTF">2015-06-23T10:54:31Z</dcterms:created>
  <dcterms:modified xsi:type="dcterms:W3CDTF">2015-08-24T16:26:42Z</dcterms:modified>
</cp:coreProperties>
</file>